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2" r:id="rId2"/>
    <p:sldId id="289" r:id="rId3"/>
    <p:sldId id="291" r:id="rId4"/>
    <p:sldId id="285" r:id="rId5"/>
    <p:sldId id="290" r:id="rId6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6C69-72EC-4F8A-8860-B68411CEA43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86B1F-A0E6-4AA7-B24A-F3F9B8C65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56F34-E89A-4891-BB76-02FE689943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97F0-B8F2-4E8E-A74A-327C07C0F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0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7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6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0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7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7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8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9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4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0" t="89180"/>
          <a:stretch/>
        </p:blipFill>
        <p:spPr>
          <a:xfrm>
            <a:off x="11430000" y="6115986"/>
            <a:ext cx="762000" cy="742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2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367157" y="5996066"/>
            <a:ext cx="4537126" cy="861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9" t="89399"/>
          <a:stretch/>
        </p:blipFill>
        <p:spPr>
          <a:xfrm>
            <a:off x="11422504" y="6130976"/>
            <a:ext cx="769495" cy="727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9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Колычева Лариса Николаевна</dc:creator>
  <cp:lastModifiedBy>Маслова Анна Вячеславовна</cp:lastModifiedBy>
  <cp:revision>97</cp:revision>
  <cp:lastPrinted>2022-07-07T07:54:09Z</cp:lastPrinted>
  <dcterms:created xsi:type="dcterms:W3CDTF">2022-06-22T12:58:48Z</dcterms:created>
  <dcterms:modified xsi:type="dcterms:W3CDTF">2023-10-30T14:08:07Z</dcterms:modified>
</cp:coreProperties>
</file>