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82" r:id="rId2"/>
    <p:sldId id="283" r:id="rId3"/>
    <p:sldId id="284" r:id="rId4"/>
    <p:sldId id="289" r:id="rId5"/>
    <p:sldId id="285" r:id="rId6"/>
    <p:sldId id="286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</p:sldIdLst>
  <p:sldSz cx="12192000" cy="6858000"/>
  <p:notesSz cx="6805613" cy="99441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17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781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34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2D6C69-72EC-4F8A-8860-B68411CEA43C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C86B1F-A0E6-4AA7-B24A-F3F9B8C65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339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E56F34-E89A-4891-BB76-02FE6899431D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897F0-B8F2-4E8E-A74A-327C07C0F4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309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22D1F-765F-4632-82F3-1758790678BF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3DF6E-010D-4471-92B0-27F8BAA192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974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22D1F-765F-4632-82F3-1758790678BF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3DF6E-010D-4471-92B0-27F8BAA192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672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22D1F-765F-4632-82F3-1758790678BF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3DF6E-010D-4471-92B0-27F8BAA192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662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22D1F-765F-4632-82F3-1758790678BF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3DF6E-010D-4471-92B0-27F8BAA192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492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22D1F-765F-4632-82F3-1758790678BF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3DF6E-010D-4471-92B0-27F8BAA192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601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22D1F-765F-4632-82F3-1758790678BF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3DF6E-010D-4471-92B0-27F8BAA192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674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22D1F-765F-4632-82F3-1758790678BF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3DF6E-010D-4471-92B0-27F8BAA192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675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22D1F-765F-4632-82F3-1758790678BF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3DF6E-010D-4471-92B0-27F8BAA192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286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22D1F-765F-4632-82F3-1758790678BF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3DF6E-010D-4471-92B0-27F8BAA192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795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22D1F-765F-4632-82F3-1758790678BF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3DF6E-010D-4471-92B0-27F8BAA192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730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22D1F-765F-4632-82F3-1758790678BF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3DF6E-010D-4471-92B0-27F8BAA192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532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22D1F-765F-4632-82F3-1758790678BF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3DF6E-010D-4471-92B0-27F8BAA192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371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27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2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" t="87651" r="61144" b="-219"/>
          <a:stretch/>
        </p:blipFill>
        <p:spPr>
          <a:xfrm>
            <a:off x="267222" y="5996066"/>
            <a:ext cx="4537126" cy="8619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" t="87978" r="60225"/>
          <a:stretch/>
        </p:blipFill>
        <p:spPr>
          <a:xfrm>
            <a:off x="-7495" y="6033540"/>
            <a:ext cx="4856813" cy="82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82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83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" t="87651" r="61144" b="-219"/>
          <a:stretch/>
        </p:blipFill>
        <p:spPr>
          <a:xfrm>
            <a:off x="267222" y="5996066"/>
            <a:ext cx="4537126" cy="8619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" t="87978" r="60225"/>
          <a:stretch/>
        </p:blipFill>
        <p:spPr>
          <a:xfrm>
            <a:off x="-7495" y="6033540"/>
            <a:ext cx="4856813" cy="82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17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" t="87651" r="61144" b="-219"/>
          <a:stretch/>
        </p:blipFill>
        <p:spPr>
          <a:xfrm>
            <a:off x="267222" y="5996066"/>
            <a:ext cx="4537126" cy="8619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" t="87978" r="60225"/>
          <a:stretch/>
        </p:blipFill>
        <p:spPr>
          <a:xfrm>
            <a:off x="-7495" y="6033540"/>
            <a:ext cx="4856813" cy="82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00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76" y="0"/>
            <a:ext cx="10058400" cy="591891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" t="87651" r="61144" b="-219"/>
          <a:stretch/>
        </p:blipFill>
        <p:spPr>
          <a:xfrm>
            <a:off x="267222" y="5996066"/>
            <a:ext cx="4537126" cy="8619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" t="87978" r="60225"/>
          <a:stretch/>
        </p:blipFill>
        <p:spPr>
          <a:xfrm>
            <a:off x="-7495" y="6033540"/>
            <a:ext cx="4856813" cy="82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2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76" y="0"/>
            <a:ext cx="10058400" cy="591891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" t="87651" r="61144" b="-219"/>
          <a:stretch/>
        </p:blipFill>
        <p:spPr>
          <a:xfrm>
            <a:off x="267222" y="5996066"/>
            <a:ext cx="4537126" cy="8619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" t="87978" r="60225"/>
          <a:stretch/>
        </p:blipFill>
        <p:spPr>
          <a:xfrm>
            <a:off x="-7495" y="6033540"/>
            <a:ext cx="4856813" cy="82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43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2"/>
            <a:ext cx="12192000" cy="68692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" t="87651" r="61144" b="-219"/>
          <a:stretch/>
        </p:blipFill>
        <p:spPr>
          <a:xfrm>
            <a:off x="267222" y="5996066"/>
            <a:ext cx="4537126" cy="8619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" t="87978" r="60225"/>
          <a:stretch/>
        </p:blipFill>
        <p:spPr>
          <a:xfrm>
            <a:off x="-7495" y="6033540"/>
            <a:ext cx="4856813" cy="82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88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" t="87651" r="61144" b="-219"/>
          <a:stretch/>
        </p:blipFill>
        <p:spPr>
          <a:xfrm>
            <a:off x="267222" y="5996066"/>
            <a:ext cx="4537126" cy="8619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" t="87978" r="60225"/>
          <a:stretch/>
        </p:blipFill>
        <p:spPr>
          <a:xfrm>
            <a:off x="-7495" y="6033540"/>
            <a:ext cx="4856813" cy="82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72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5562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" t="87651" r="61144" b="-219"/>
          <a:stretch/>
        </p:blipFill>
        <p:spPr>
          <a:xfrm>
            <a:off x="267222" y="5996066"/>
            <a:ext cx="4537126" cy="8619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" t="87978" r="60225"/>
          <a:stretch/>
        </p:blipFill>
        <p:spPr>
          <a:xfrm>
            <a:off x="-7495" y="6033540"/>
            <a:ext cx="4856813" cy="82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20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2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" t="87651" r="61144" b="-219"/>
          <a:stretch/>
        </p:blipFill>
        <p:spPr>
          <a:xfrm>
            <a:off x="267222" y="5996066"/>
            <a:ext cx="4537126" cy="8619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" t="87978" r="60225"/>
          <a:stretch/>
        </p:blipFill>
        <p:spPr>
          <a:xfrm>
            <a:off x="-7495" y="6033540"/>
            <a:ext cx="4856813" cy="82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041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" t="87651" r="61144" b="-219"/>
          <a:stretch/>
        </p:blipFill>
        <p:spPr>
          <a:xfrm>
            <a:off x="267222" y="5996066"/>
            <a:ext cx="4537126" cy="8619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" t="87978" r="60225"/>
          <a:stretch/>
        </p:blipFill>
        <p:spPr>
          <a:xfrm>
            <a:off x="-7495" y="6033540"/>
            <a:ext cx="4856813" cy="82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50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83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" t="87651" r="61144" b="-219"/>
          <a:stretch/>
        </p:blipFill>
        <p:spPr>
          <a:xfrm>
            <a:off x="267222" y="5996066"/>
            <a:ext cx="4537126" cy="8619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" t="87978" r="60225"/>
          <a:stretch/>
        </p:blipFill>
        <p:spPr>
          <a:xfrm>
            <a:off x="-7495" y="6033540"/>
            <a:ext cx="4856813" cy="82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56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" t="87651" r="61144" b="-219"/>
          <a:stretch/>
        </p:blipFill>
        <p:spPr>
          <a:xfrm>
            <a:off x="267222" y="5996066"/>
            <a:ext cx="4537126" cy="8619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" t="87978" r="60225"/>
          <a:stretch/>
        </p:blipFill>
        <p:spPr>
          <a:xfrm>
            <a:off x="-7495" y="6033540"/>
            <a:ext cx="4856813" cy="82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97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" t="87651" r="61144" b="-219"/>
          <a:stretch/>
        </p:blipFill>
        <p:spPr>
          <a:xfrm>
            <a:off x="267222" y="5996066"/>
            <a:ext cx="4537126" cy="8619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" t="87978" r="60225"/>
          <a:stretch/>
        </p:blipFill>
        <p:spPr>
          <a:xfrm>
            <a:off x="-7495" y="6033540"/>
            <a:ext cx="4856813" cy="82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92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" t="87651" r="61144" b="-219"/>
          <a:stretch/>
        </p:blipFill>
        <p:spPr>
          <a:xfrm>
            <a:off x="267222" y="5996066"/>
            <a:ext cx="4537126" cy="8619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" t="87978" r="60225"/>
          <a:stretch/>
        </p:blipFill>
        <p:spPr>
          <a:xfrm>
            <a:off x="-7495" y="6033540"/>
            <a:ext cx="4856813" cy="82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788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17835</TotalTime>
  <Words>0</Words>
  <Application>Microsoft Office PowerPoint</Application>
  <PresentationFormat>Широкоэкранный</PresentationFormat>
  <Paragraphs>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Колычева Лариса Николаевна</dc:creator>
  <cp:lastModifiedBy>Маслова Анна Вячеславовна</cp:lastModifiedBy>
  <cp:revision>93</cp:revision>
  <cp:lastPrinted>2022-07-07T07:54:09Z</cp:lastPrinted>
  <dcterms:created xsi:type="dcterms:W3CDTF">2022-06-22T12:58:48Z</dcterms:created>
  <dcterms:modified xsi:type="dcterms:W3CDTF">2023-10-30T14:06:16Z</dcterms:modified>
</cp:coreProperties>
</file>