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31" r:id="rId4"/>
    <p:sldId id="361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79" r:id="rId13"/>
    <p:sldId id="382" r:id="rId14"/>
    <p:sldId id="259" r:id="rId1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7" autoAdjust="0"/>
    <p:restoredTop sz="76477" autoAdjust="0"/>
  </p:normalViewPr>
  <p:slideViewPr>
    <p:cSldViewPr snapToGrid="0">
      <p:cViewPr varScale="1">
        <p:scale>
          <a:sx n="67" d="100"/>
          <a:sy n="67" d="100"/>
        </p:scale>
        <p:origin x="10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7E2C-F848-4310-B175-E7CC34425244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808B-D14E-403C-BB33-ED5C75FD2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 Ребята, предлагаю вам стать участниками акции «Здоровый образ жизни — основа национальных целей развития». Сегодня  мы узнаем, что такое здоровье  и что нужно делать, чтобы его сохранить.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режим — это установленный порядок чего-либо. Если правильно установить режим дня и придерживаться его, то человек будет здоровым, бодрым, весёлым, много будет успевать. Он будет легко просыпаться, чувствовать себя хорошо, сможет быстро засыпать, у него будет достаточно времени и для уроков, и для отдыха, и для физической активности, и для любимых занятий.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поиграем. Выполните математические действия, получите слова и расставьте их в нужном порядке в соответствии с правильным режимом дня.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 – Е +ДЕНЬ – Е – Ь + ИК 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МЯСО – МЯ + Н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 – А + Ъ + ЛЁМ – Л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КУБ – КБ + ЖА – А + ИН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КОЗА – КО + РЯДЫ – Ы + КЕ – Е + А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УШКО – У + ЛАК – К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важные этапы режима дня мы пропустили?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Правильные ответы: полдник, сон подъём, ужин, зарядка, школа.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быть здоровым, нужно также соблюдать режим питания. Это очень важно, потому что ежедневно ты тратишь много сил и энергии.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 есть не меньше четырёх раз в день.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Завтрак перед уходом в школу; второй завтрак в школе (в 10—11 часов); обед (дома или в школе); полдник; ужин (не позднее чем за 2 часа до сна); за час до сна — кисломолочный напиток.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 из них (завтрак, обед и ужин) обязательно должны включать горячее блюдо.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есть слишком часто, то испортится аппетит, а полезные вещества не будут усваиваться. А если не есть больше четырёх часов, то будешь быстро уставать и хуже запоминать.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попробуем разгадать ребусы.  Расскажите, что вы знаете о словах-отгадках. Чем полезны эти продукты?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занятие окончено. Теперь вы знаете, что здоровье — это не только отсутствие болезней. Для здоровой, счастливой и полноценной жизни нужно соблюдать правила гигиены, режим дня, делать зарядку и заниматься спортом, есть полезную еду. Желаем удачи!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думаете, что такое здоровье?  Можно ли сказать, что здоровье — это когда у человека ничего не болит? Здоровье — это когда человек чувствует себя счастливым и довольным? Здоровье — это когда ты болеешь только раз в год?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здоровый образ жизни — это значит постоянно выполнять правила сохранения и укрепления здоровья. Чтобы образ жизни был здоровым, необходимы: физическая активность; личная гигиена; режим дня; закаливание; правильное питание.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Возможные варианты: зарядка, закаливание, душ, диета, обливание, обед, режим, отдых, витамины, еда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Молодцы! Как много разных слов, относящихся к здоровью,  вы придумали!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реже болеть и оставаться здоровым, необходимо соблюдать правила личной гигиены.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Гигиена включает в себя ряд правил, соблюдение которых помогает сохранить здоровье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мыть руки перед каждым приёмом пищи;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чистить зубы утром и вечером, полоскать рот после каждого приёма пищи;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ноги мыть каждый день;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постельное белье менять не реже раза в неделю;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нижнее бельё, чулки, носки, колготы менять каждый день;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иметь личные средства гигиены и не делиться ими ни с кем;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закрывать рот рукой при чихании и кашле.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вы знаете, как правильно нужно мыть руки?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Руки мыть лучше тёплой водой; намыливать руки нужно дважды, особенно тщательно нужно мыть между пальцами, а ногти чистить специальной щёткой.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сможете ли вы отгадать загадки?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Гладко, душисто, моет чисто.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Нужно, чтоб у каждого было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(Мыло)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Костяная спинка, на брюшке щетинка,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частоколу попрыгала,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 грязь повыгнала.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(Зубная щётка)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Целых тридцать зубков для кудрей и хохолков.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 каждым зубком лягут волосы рядком.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(Расчёска)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правильного роста и развития человека необходима физическая активность.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все движения, которые совершает человек: ходьба, бег, прыжки, подвижные игры и т. д. Но сейчас у вас не так много свободного времени, как раньше. Поэтому нужно продумать, как включить физическую активность в свой режим дня. Начать можно с утренней зарядки.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Утренняя зарядка — это упражнения, которые помогают проснуться нашему организму, мышцам, дыханию, кровообращению, обмену веществ.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Рассмотрите рисунок и найдите предметы, которые помогут вам сделать утреннюю зарядку. Какие упражнения можно выполнить с этими предметами?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Утреннюю зарядку делят на три части: вводную, основную и заключительную.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Вводная часть нужна для того, чтобы разбудить наш организм. Походи, побегай, попрыгай.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часть — для укрепления мышц и формирования правильной осанки.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Заключительная часть очень важна! Когда ты выполняешь упражнения, твоё сердце начинает стучать быстро-быстро, ты дышишь часто-часто. Поэтому нельзя просто так закончить зарядку. Нужно, чтобы сердце и дыхание вернулись в норму.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3.tiff"/><Relationship Id="rId7" Type="http://schemas.openxmlformats.org/officeDocument/2006/relationships/image" Target="../media/image27.png"/><Relationship Id="rId12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comments" Target="../comments/comment7.xm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2.png"/><Relationship Id="rId5" Type="http://schemas.openxmlformats.org/officeDocument/2006/relationships/image" Target="../media/image30.jpeg"/><Relationship Id="rId10" Type="http://schemas.openxmlformats.org/officeDocument/2006/relationships/image" Target="../media/image6.png"/><Relationship Id="rId4" Type="http://schemas.openxmlformats.org/officeDocument/2006/relationships/image" Target="../media/image29.jpeg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.pn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tiff"/><Relationship Id="rId7" Type="http://schemas.openxmlformats.org/officeDocument/2006/relationships/image" Target="../media/image18.jpe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16.tiff"/><Relationship Id="rId10" Type="http://schemas.openxmlformats.org/officeDocument/2006/relationships/image" Target="../media/image2.png"/><Relationship Id="rId4" Type="http://schemas.openxmlformats.org/officeDocument/2006/relationships/image" Target="../media/image15.tiff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09" y="1384482"/>
            <a:ext cx="5360291" cy="48084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2900" y="2102397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 </a:t>
            </a:r>
            <a:r>
              <a:rPr lang="ru-RU" sz="36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ЗАНЯТИЮ для учащихся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1—4 классов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Здоровье как главная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ценность»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«Правильно быть здоровым»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588723"/>
            <a:ext cx="10972800" cy="80085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11" y="2652871"/>
            <a:ext cx="8247884" cy="3577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Что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такое режим дня? 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 думаете, зачем нужно соблюдать режим?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2781" y="1475268"/>
            <a:ext cx="4330032" cy="1004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23850" algn="ctr"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tx2"/>
                </a:solidFill>
                <a:ea typeface="+mj-ea"/>
                <a:cs typeface="+mj-cs"/>
              </a:rPr>
              <a:t>РЕЖИМ ДНЯ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3" y="1001460"/>
            <a:ext cx="1909715" cy="1906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033" y="1005709"/>
            <a:ext cx="2047539" cy="1897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465" y="3887955"/>
            <a:ext cx="2337082" cy="197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018" y="4647156"/>
            <a:ext cx="2604495" cy="2006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53" y="4057979"/>
            <a:ext cx="2407386" cy="1990379"/>
          </a:xfrm>
          <a:prstGeom prst="rect">
            <a:avLst/>
          </a:prstGeom>
        </p:spPr>
      </p:pic>
      <p:pic>
        <p:nvPicPr>
          <p:cNvPr id="14" name="Рисунок 28" descr="logo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2" y="232065"/>
            <a:ext cx="10972800" cy="16002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Давайте </a:t>
            </a:r>
            <a:r>
              <a:rPr lang="ru-RU" sz="6000" b="1" dirty="0" smtClean="0">
                <a:solidFill>
                  <a:srgbClr val="FF0000"/>
                </a:solidFill>
              </a:rPr>
              <a:t>поиграем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" y="2089377"/>
            <a:ext cx="5050392" cy="373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Выполните </a:t>
            </a: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математические действия, получите слова и расставьте их в нужном порядке в соответствии с правильным режимом дня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Какие важные этапы режима дня мы пропустили?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9765" y="208937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ПОЛЕ – Е +ДЕНЬ – Е – Ь + ИК  = </a:t>
            </a: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МЯСО – МЯ + Н = </a:t>
            </a: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ПОДА – А + Ъ + ЛЁМ – Л = </a:t>
            </a: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КУБ – КБ + ЖА – А + ИН = </a:t>
            </a:r>
          </a:p>
          <a:p>
            <a:pPr indent="323850" algn="just">
              <a:lnSpc>
                <a:spcPct val="150000"/>
              </a:lnSpc>
            </a:pPr>
            <a:r>
              <a:rPr lang="ru-RU" sz="2400" b="1" dirty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КОЗА – КО + РЯДЫ – Ы + КЕ – Е + А = </a:t>
            </a:r>
          </a:p>
          <a:p>
            <a:pPr indent="323850"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УШКО – У + ЛАК – К = </a:t>
            </a:r>
          </a:p>
        </p:txBody>
      </p:sp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45303"/>
            <a:ext cx="10972800" cy="16002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374" y="1499790"/>
            <a:ext cx="6769813" cy="375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РЕЖИМ 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7711" y="2310117"/>
            <a:ext cx="693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автрак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перед уходом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школу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торой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завтрак в школе (в 10—11 часов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бед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(дома или в школе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Полдник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жин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(не позднее чем за 2 часа до сна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час до сна — кисломолочный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напиток </a:t>
            </a:r>
            <a:endParaRPr lang="ru-RU" sz="24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34" y="1172995"/>
            <a:ext cx="2244609" cy="159525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0" y="0"/>
            <a:ext cx="2188305" cy="218354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36" y="3376886"/>
            <a:ext cx="1953210" cy="1953210"/>
          </a:xfrm>
          <a:prstGeom prst="rect">
            <a:avLst/>
          </a:prstGeom>
        </p:spPr>
      </p:pic>
      <p:pic>
        <p:nvPicPr>
          <p:cNvPr id="4098" name="Picture 2" descr="Mesilased 9a: Полдн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77" y="4961585"/>
            <a:ext cx="2521635" cy="16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то приготовить ребёнку на ужин | Crazy Kids | Яндекс Дзен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03" y="4934739"/>
            <a:ext cx="2473648" cy="1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Ацидофилин: польза и вред кисломолочного продукта. Видео — www.wday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" y="3532340"/>
            <a:ext cx="2339361" cy="15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8" descr="logo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757527"/>
            <a:ext cx="10972800" cy="8302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Давайте поиграем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758" y="1716671"/>
            <a:ext cx="9494729" cy="2028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Давайте попробуем разгадать ребусы.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Расскажите</a:t>
            </a: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, что вы знаете о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словах-отгадках. </a:t>
            </a: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Чем полезны эти продукты?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2542199" y="3173036"/>
            <a:ext cx="6775364" cy="3365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Для здоровой, счастливой и полноценной жизни нужно соблюдать правила гигиены, режим дня, делать зарядку и заниматься спортом, есть полезную еду. 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Желаем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7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удачи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!</a:t>
            </a:r>
          </a:p>
        </p:txBody>
      </p:sp>
      <p:pic>
        <p:nvPicPr>
          <p:cNvPr id="11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620" y="3447040"/>
            <a:ext cx="3802380" cy="3410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232065"/>
            <a:ext cx="10972800" cy="16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557627"/>
            <a:ext cx="10972800" cy="546421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7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8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 вы думаете, что такое здоровье? </a:t>
            </a:r>
            <a:endParaRPr lang="ru-RU" sz="8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Можно ли сказать, что здоровье </a:t>
            </a:r>
            <a:r>
              <a:rPr lang="ru-RU" sz="5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когда у человека ничего не болит? </a:t>
            </a:r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5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это когда человек чувствует себя счастливым и довольным? </a:t>
            </a:r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5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это когда ты болеешь только раз в год?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388307"/>
            <a:ext cx="3212927" cy="2141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130" y="117061"/>
            <a:ext cx="2551134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 –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 </a:t>
            </a:r>
            <a:r>
              <a:rPr lang="ru-RU" sz="3200" b="1" dirty="0">
                <a:solidFill>
                  <a:schemeClr val="accent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Р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Ь</a:t>
            </a:r>
            <a:endParaRPr lang="ru-RU" sz="3200" b="1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Е –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376" y="2789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Придумайте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 одному слову, которое имеет отношение к здоровому образу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65" y="1095754"/>
            <a:ext cx="1775778" cy="1184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80" y="2847410"/>
            <a:ext cx="1514170" cy="151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72" y="5141291"/>
            <a:ext cx="2174883" cy="1449922"/>
          </a:xfrm>
          <a:prstGeom prst="rect">
            <a:avLst/>
          </a:prstGeom>
        </p:spPr>
      </p:pic>
      <p:pic>
        <p:nvPicPr>
          <p:cNvPr id="2050" name="Picture 2" descr="Как организовать режим дня школьника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7" y="5047678"/>
            <a:ext cx="2459235" cy="16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ичная страница Кузьминой Е.М. - Авис - социально-реабилитационный центр  для детей подростков находящиеся в трудной жизненной ситу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8" y="3541547"/>
            <a:ext cx="2284955" cy="14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0" y="1695919"/>
            <a:ext cx="1991813" cy="1327875"/>
          </a:xfrm>
          <a:prstGeom prst="rect">
            <a:avLst/>
          </a:prstGeom>
        </p:spPr>
      </p:pic>
      <p:pic>
        <p:nvPicPr>
          <p:cNvPr id="14" name="Рисунок 28" descr="logo.e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Что 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такое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гигиена?</a:t>
            </a:r>
          </a:p>
        </p:txBody>
      </p:sp>
      <p:pic>
        <p:nvPicPr>
          <p:cNvPr id="9" name="Рисунок 8" descr="P:\ЦХЭиФО\Онищенко Г.Г\акция 2019 ЗОЖ\ЗОЖ рисунки\pril 1_9-image-394275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5" y="1324265"/>
            <a:ext cx="21907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:\ЦХЭиФО\Онищенко Г.Г\акция 2019 ЗОЖ\ЗОЖ рисунки\pril 1_10-image-394275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20" y="1279536"/>
            <a:ext cx="15335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65" y="3782859"/>
            <a:ext cx="1974362" cy="2527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05" y="4660250"/>
            <a:ext cx="1920201" cy="1649934"/>
          </a:xfrm>
          <a:prstGeom prst="rect">
            <a:avLst/>
          </a:prstGeom>
        </p:spPr>
      </p:pic>
      <p:pic>
        <p:nvPicPr>
          <p:cNvPr id="1026" name="Picture 2" descr="Как научить ребенка заправлять свою постель? Воспитание аккуратно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00" y="4615503"/>
            <a:ext cx="2167175" cy="20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8" descr="logo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7" y="1390871"/>
            <a:ext cx="7320958" cy="50229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3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</a:t>
            </a:r>
            <a:r>
              <a:rPr lang="ru-RU" sz="63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 знаете, как правильно нужно мыть руки</a:t>
            </a:r>
            <a:r>
              <a:rPr lang="ru-RU" sz="63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endParaRPr lang="ru-RU" sz="63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Руки мыть лучше тёплой водой; </a:t>
            </a:r>
            <a:r>
              <a:rPr lang="ru-RU" sz="51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намыливать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руки нужно </a:t>
            </a:r>
            <a:r>
              <a:rPr lang="ru-RU" sz="51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дважды,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особенно тщательно нужно мыть между пальцами, </a:t>
            </a:r>
            <a:r>
              <a:rPr lang="ru-RU" sz="51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ногти чистить специальной щёткой.</a:t>
            </a:r>
          </a:p>
        </p:txBody>
      </p:sp>
      <p:pic>
        <p:nvPicPr>
          <p:cNvPr id="9" name="Рисунок 8" descr="C:\Users\IASafronova\Downloads\000-image-261554-shutterstock_811959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25" y="1470881"/>
            <a:ext cx="4031345" cy="405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4836"/>
            <a:ext cx="7816241" cy="109039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сможете ли вы отгадать загадки?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2205" y="1545288"/>
            <a:ext cx="7478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1) Гладко, душисто, моет чисто.</a:t>
            </a:r>
          </a:p>
          <a:p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Нужно</a:t>
            </a: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, чтоб у каждого 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было… 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1626" y="2858353"/>
            <a:ext cx="6384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2) Костяная спинка, на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брюшке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щетинка,</a:t>
            </a:r>
          </a:p>
          <a:p>
            <a:pPr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По частоколу попрыгала,</a:t>
            </a:r>
          </a:p>
          <a:p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Всю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грязь повыгнала.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4835" y="4822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3) Целых тридцать зубков для кудрей и хохолков.</a:t>
            </a:r>
          </a:p>
          <a:p>
            <a:r>
              <a:rPr lang="ru-RU" sz="30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 </a:t>
            </a:r>
            <a:r>
              <a:rPr lang="ru-RU" sz="3000" b="1" dirty="0" smtClean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И </a:t>
            </a:r>
            <a:r>
              <a:rPr lang="ru-RU" sz="30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 каждым зубком лягут волосы рядком. </a:t>
            </a:r>
          </a:p>
        </p:txBody>
      </p:sp>
      <p:pic>
        <p:nvPicPr>
          <p:cNvPr id="12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3" y="757527"/>
            <a:ext cx="10972800" cy="1600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/>
              </a:rPr>
              <a:t>УТРЕННЯЯ ЗАРЯДКА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05" y="2873932"/>
            <a:ext cx="10271360" cy="339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Скажите, кто из вас делает зарядку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по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утрам? 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какие упражнения </a:t>
            </a:r>
            <a:b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делаете?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8889" y="782699"/>
            <a:ext cx="4081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Обсуждение</a:t>
            </a:r>
            <a:endParaRPr lang="ru-RU" sz="4800" dirty="0"/>
          </a:p>
        </p:txBody>
      </p:sp>
      <p:pic>
        <p:nvPicPr>
          <p:cNvPr id="3074" name="Picture 2" descr="https://static.tildacdn.com/tild3232-6366-4834-a564-393833336239/06-03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12" y="3836001"/>
            <a:ext cx="4556126" cy="27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2851"/>
            <a:ext cx="7886049" cy="1852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Рассмотрите рисунок и найдите предметы, которые помогут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вам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сделать утреннюю зарядку. Какие упражнения можно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выполнить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 этими предметами?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89611" y="2606132"/>
            <a:ext cx="8298215" cy="4251868"/>
          </a:xfrm>
          <a:prstGeom prst="rect">
            <a:avLst/>
          </a:prstGeom>
        </p:spPr>
      </p:pic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5" y="289215"/>
            <a:ext cx="10972800" cy="16002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4400" b="1" dirty="0">
                <a:effectLst/>
              </a:rPr>
              <a:t>УТРЕННЯЯ</a:t>
            </a:r>
            <a:r>
              <a:rPr lang="ru-RU" sz="5300" b="1" dirty="0" smtClean="0">
                <a:effectLst/>
              </a:rPr>
              <a:t> </a:t>
            </a:r>
            <a:r>
              <a:rPr lang="ru-RU" sz="4400" b="1" dirty="0">
                <a:effectLst/>
              </a:rPr>
              <a:t>ЗАРЯДКА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48" y="1832265"/>
            <a:ext cx="7147699" cy="4248831"/>
          </a:xfrm>
          <a:prstGeom prst="rect">
            <a:avLst/>
          </a:prstGeom>
        </p:spPr>
      </p:pic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51" y="30897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296" y="266071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3392" y="186205"/>
            <a:ext cx="649209" cy="582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24" y="135770"/>
            <a:ext cx="794227" cy="7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1385</Words>
  <Application>Microsoft Office PowerPoint</Application>
  <PresentationFormat>Широкоэкранный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 ПРЕЗЕНТАЦИЯ  К ИНТЕРАКТИВНОМУ  ЗАНЯТИЮ для учащихся  1—4 классов  «Здоровье как главная  ценность»  в рамках акции  «Правильно быть здоровым»</vt:lpstr>
      <vt:lpstr>Обсуждение</vt:lpstr>
      <vt:lpstr>Презентация PowerPoint</vt:lpstr>
      <vt:lpstr>  Обсуждение</vt:lpstr>
      <vt:lpstr>Презентация PowerPoint</vt:lpstr>
      <vt:lpstr>Презентация PowerPoint</vt:lpstr>
      <vt:lpstr>УТРЕННЯЯ ЗАРЯДКА</vt:lpstr>
      <vt:lpstr>Презентация PowerPoint</vt:lpstr>
      <vt:lpstr> УТРЕННЯЯ ЗАРЯДКА</vt:lpstr>
      <vt:lpstr>  Обсуждение</vt:lpstr>
      <vt:lpstr>  Давайте поиграем</vt:lpstr>
      <vt:lpstr>  Обсуждение</vt:lpstr>
      <vt:lpstr>  Давайте поиграем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Завалишина Дарья Алексеевна</cp:lastModifiedBy>
  <cp:revision>234</cp:revision>
  <cp:lastPrinted>2020-02-13T09:29:50Z</cp:lastPrinted>
  <dcterms:created xsi:type="dcterms:W3CDTF">2018-11-15T09:48:45Z</dcterms:created>
  <dcterms:modified xsi:type="dcterms:W3CDTF">2026-02-17T10:05:55Z</dcterms:modified>
</cp:coreProperties>
</file>