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7" r:id="rId3"/>
    <p:sldId id="267" r:id="rId4"/>
    <p:sldId id="264" r:id="rId5"/>
    <p:sldId id="269" r:id="rId6"/>
    <p:sldId id="262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B8F9-E38E-4E32-874F-8ECDA79A814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3D77-1C0E-4F18-9866-DC31CE198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7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B8F9-E38E-4E32-874F-8ECDA79A814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3D77-1C0E-4F18-9866-DC31CE198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321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B8F9-E38E-4E32-874F-8ECDA79A814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3D77-1C0E-4F18-9866-DC31CE198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935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B8F9-E38E-4E32-874F-8ECDA79A814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3D77-1C0E-4F18-9866-DC31CE198E5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5411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B8F9-E38E-4E32-874F-8ECDA79A814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3D77-1C0E-4F18-9866-DC31CE198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547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B8F9-E38E-4E32-874F-8ECDA79A814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3D77-1C0E-4F18-9866-DC31CE198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8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B8F9-E38E-4E32-874F-8ECDA79A814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3D77-1C0E-4F18-9866-DC31CE198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807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B8F9-E38E-4E32-874F-8ECDA79A814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3D77-1C0E-4F18-9866-DC31CE198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596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B8F9-E38E-4E32-874F-8ECDA79A814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3D77-1C0E-4F18-9866-DC31CE198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451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B8F9-E38E-4E32-874F-8ECDA79A814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3D77-1C0E-4F18-9866-DC31CE198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799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B8F9-E38E-4E32-874F-8ECDA79A814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3D77-1C0E-4F18-9866-DC31CE198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080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B8F9-E38E-4E32-874F-8ECDA79A814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3D77-1C0E-4F18-9866-DC31CE198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747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B8F9-E38E-4E32-874F-8ECDA79A814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3D77-1C0E-4F18-9866-DC31CE198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030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B8F9-E38E-4E32-874F-8ECDA79A814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3D77-1C0E-4F18-9866-DC31CE198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222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B8F9-E38E-4E32-874F-8ECDA79A814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3D77-1C0E-4F18-9866-DC31CE198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6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B8F9-E38E-4E32-874F-8ECDA79A814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3D77-1C0E-4F18-9866-DC31CE198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609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B8F9-E38E-4E32-874F-8ECDA79A814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3D77-1C0E-4F18-9866-DC31CE198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63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8D8B8F9-E38E-4E32-874F-8ECDA79A814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B163D77-1C0E-4F18-9866-DC31CE198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0851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A9238-A00E-8520-0FC9-607514CC7C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449637"/>
          </a:xfrm>
        </p:spPr>
        <p:txBody>
          <a:bodyPr>
            <a:normAutofit/>
          </a:bodyPr>
          <a:lstStyle/>
          <a:p>
            <a:r>
              <a:rPr lang="ru-RU" sz="7200" b="1" dirty="0"/>
              <a:t>КАК СОЗДАТЬ </a:t>
            </a:r>
            <a:br>
              <a:rPr lang="ru-RU" sz="7200" b="1" dirty="0"/>
            </a:br>
            <a:br>
              <a:rPr lang="ru-RU" sz="7200" b="1" dirty="0"/>
            </a:br>
            <a:r>
              <a:rPr lang="ru-RU" sz="7200" b="1" dirty="0"/>
              <a:t>«ЛЕНТУ  ВРЕМЕНИ»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5A6641-68D8-4B04-A69D-D2E628940152}"/>
              </a:ext>
            </a:extLst>
          </p:cNvPr>
          <p:cNvSpPr txBox="1"/>
          <p:nvPr/>
        </p:nvSpPr>
        <p:spPr>
          <a:xfrm>
            <a:off x="6096000" y="6219388"/>
            <a:ext cx="6096000" cy="336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r">
              <a:lnSpc>
                <a:spcPct val="150000"/>
              </a:lnSpc>
            </a:pPr>
            <a:r>
              <a:rPr lang="ru-RU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© С.В. Перевезенцев, Т.В. </a:t>
            </a:r>
            <a:r>
              <a:rPr lang="ru-RU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Перевезенцева</a:t>
            </a:r>
            <a:r>
              <a:rPr lang="ru-RU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2024 г.</a:t>
            </a:r>
          </a:p>
        </p:txBody>
      </p:sp>
    </p:spTree>
    <p:extLst>
      <p:ext uri="{BB962C8B-B14F-4D97-AF65-F5344CB8AC3E}">
        <p14:creationId xmlns:p14="http://schemas.microsoft.com/office/powerpoint/2010/main" val="1719055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1BE7D72-EC04-FF59-8341-0B2E059FF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97" y="233436"/>
            <a:ext cx="11362006" cy="639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515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18936D-9497-9C49-5F9A-900691A5C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5" y="207403"/>
            <a:ext cx="9980490" cy="608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04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76E65044-A5CC-AB2B-F451-62AEBBB84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21" y="168812"/>
            <a:ext cx="10381957" cy="651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871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AACE83AF-EBF8-737B-B18F-2FF5EB829735}"/>
              </a:ext>
            </a:extLst>
          </p:cNvPr>
          <p:cNvCxnSpPr>
            <a:cxnSpLocks/>
          </p:cNvCxnSpPr>
          <p:nvPr/>
        </p:nvCxnSpPr>
        <p:spPr>
          <a:xfrm>
            <a:off x="0" y="2700997"/>
            <a:ext cx="12192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Выноска: линия 6">
            <a:extLst>
              <a:ext uri="{FF2B5EF4-FFF2-40B4-BE49-F238E27FC236}">
                <a16:creationId xmlns:a16="http://schemas.microsoft.com/office/drawing/2014/main" id="{CB72D5C3-25E4-6FD7-3BBA-B566B070A336}"/>
              </a:ext>
            </a:extLst>
          </p:cNvPr>
          <p:cNvSpPr/>
          <p:nvPr/>
        </p:nvSpPr>
        <p:spPr>
          <a:xfrm>
            <a:off x="154744" y="3000465"/>
            <a:ext cx="675250" cy="488840"/>
          </a:xfrm>
          <a:prstGeom prst="borderCallout1">
            <a:avLst>
              <a:gd name="adj1" fmla="val -7149"/>
              <a:gd name="adj2" fmla="val 0"/>
              <a:gd name="adj3" fmla="val -52947"/>
              <a:gd name="adj4" fmla="val 169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1877 г</a:t>
            </a:r>
            <a:r>
              <a:rPr lang="ru-RU" dirty="0"/>
              <a:t>.</a:t>
            </a:r>
          </a:p>
        </p:txBody>
      </p:sp>
      <p:sp>
        <p:nvSpPr>
          <p:cNvPr id="8" name="Выноска: линия без границы 7">
            <a:extLst>
              <a:ext uri="{FF2B5EF4-FFF2-40B4-BE49-F238E27FC236}">
                <a16:creationId xmlns:a16="http://schemas.microsoft.com/office/drawing/2014/main" id="{B417150D-F37A-56F9-EF11-C0B60C9915B9}"/>
              </a:ext>
            </a:extLst>
          </p:cNvPr>
          <p:cNvSpPr/>
          <p:nvPr/>
        </p:nvSpPr>
        <p:spPr>
          <a:xfrm>
            <a:off x="11455788" y="3062370"/>
            <a:ext cx="675251" cy="488840"/>
          </a:xfrm>
          <a:prstGeom prst="callout1">
            <a:avLst>
              <a:gd name="adj1" fmla="val -4272"/>
              <a:gd name="adj2" fmla="val 2084"/>
              <a:gd name="adj3" fmla="val -67306"/>
              <a:gd name="adj4" fmla="val -160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1961 г.</a:t>
            </a:r>
          </a:p>
        </p:txBody>
      </p:sp>
      <p:sp>
        <p:nvSpPr>
          <p:cNvPr id="9" name="Выноска: линия без границы 8">
            <a:extLst>
              <a:ext uri="{FF2B5EF4-FFF2-40B4-BE49-F238E27FC236}">
                <a16:creationId xmlns:a16="http://schemas.microsoft.com/office/drawing/2014/main" id="{29DB0608-3064-82F5-7C0D-E22E9BE2FAD3}"/>
              </a:ext>
            </a:extLst>
          </p:cNvPr>
          <p:cNvSpPr/>
          <p:nvPr/>
        </p:nvSpPr>
        <p:spPr>
          <a:xfrm>
            <a:off x="1955417" y="3842250"/>
            <a:ext cx="928468" cy="488834"/>
          </a:xfrm>
          <a:prstGeom prst="callout1">
            <a:avLst>
              <a:gd name="adj1" fmla="val 1483"/>
              <a:gd name="adj2" fmla="val 921"/>
              <a:gd name="adj3" fmla="val -224061"/>
              <a:gd name="adj4" fmla="val -227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1904-1905 гг.</a:t>
            </a:r>
          </a:p>
        </p:txBody>
      </p:sp>
      <p:sp>
        <p:nvSpPr>
          <p:cNvPr id="10" name="Выноска: линия без границы 9">
            <a:extLst>
              <a:ext uri="{FF2B5EF4-FFF2-40B4-BE49-F238E27FC236}">
                <a16:creationId xmlns:a16="http://schemas.microsoft.com/office/drawing/2014/main" id="{E26E32EA-70A5-E0C3-90A0-4D2C73F2FF64}"/>
              </a:ext>
            </a:extLst>
          </p:cNvPr>
          <p:cNvSpPr/>
          <p:nvPr/>
        </p:nvSpPr>
        <p:spPr>
          <a:xfrm>
            <a:off x="4799426" y="3551210"/>
            <a:ext cx="832339" cy="488816"/>
          </a:xfrm>
          <a:prstGeom prst="callout1">
            <a:avLst>
              <a:gd name="adj1" fmla="val 4973"/>
              <a:gd name="adj2" fmla="val 898"/>
              <a:gd name="adj3" fmla="val -179463"/>
              <a:gd name="adj4" fmla="val 9548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1917 г. </a:t>
            </a:r>
          </a:p>
        </p:txBody>
      </p:sp>
      <p:sp>
        <p:nvSpPr>
          <p:cNvPr id="14" name="Выноска: линия без границы 13">
            <a:extLst>
              <a:ext uri="{FF2B5EF4-FFF2-40B4-BE49-F238E27FC236}">
                <a16:creationId xmlns:a16="http://schemas.microsoft.com/office/drawing/2014/main" id="{886CC99C-A3E8-6D35-C047-1335D3FB6ADA}"/>
              </a:ext>
            </a:extLst>
          </p:cNvPr>
          <p:cNvSpPr/>
          <p:nvPr/>
        </p:nvSpPr>
        <p:spPr>
          <a:xfrm>
            <a:off x="3934263" y="3062370"/>
            <a:ext cx="865164" cy="488840"/>
          </a:xfrm>
          <a:prstGeom prst="callout1">
            <a:avLst>
              <a:gd name="adj1" fmla="val 4973"/>
              <a:gd name="adj2" fmla="val -641"/>
              <a:gd name="adj3" fmla="val -77013"/>
              <a:gd name="adj4" fmla="val -141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1914 г.</a:t>
            </a:r>
          </a:p>
        </p:txBody>
      </p:sp>
      <p:sp>
        <p:nvSpPr>
          <p:cNvPr id="15" name="Выноска: линия 14">
            <a:extLst>
              <a:ext uri="{FF2B5EF4-FFF2-40B4-BE49-F238E27FC236}">
                <a16:creationId xmlns:a16="http://schemas.microsoft.com/office/drawing/2014/main" id="{93A397F1-2988-E44E-096F-2ECAB5472470}"/>
              </a:ext>
            </a:extLst>
          </p:cNvPr>
          <p:cNvSpPr/>
          <p:nvPr/>
        </p:nvSpPr>
        <p:spPr>
          <a:xfrm>
            <a:off x="5641143" y="4661266"/>
            <a:ext cx="2907325" cy="953961"/>
          </a:xfrm>
          <a:prstGeom prst="borderCallout1">
            <a:avLst>
              <a:gd name="adj1" fmla="val -1916"/>
              <a:gd name="adj2" fmla="val 62"/>
              <a:gd name="adj3" fmla="val -197506"/>
              <a:gd name="adj4" fmla="val -267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АНТИРЕЛИГИОЗНАЯ ПОЛИТИКА СОВЕТСКОЙ ВЛАСТИ</a:t>
            </a:r>
          </a:p>
        </p:txBody>
      </p:sp>
      <p:sp>
        <p:nvSpPr>
          <p:cNvPr id="11" name="Выноска: линия без границы 10">
            <a:extLst>
              <a:ext uri="{FF2B5EF4-FFF2-40B4-BE49-F238E27FC236}">
                <a16:creationId xmlns:a16="http://schemas.microsoft.com/office/drawing/2014/main" id="{32D26318-37BB-CEC2-16FE-91055FDC3BDD}"/>
              </a:ext>
            </a:extLst>
          </p:cNvPr>
          <p:cNvSpPr/>
          <p:nvPr/>
        </p:nvSpPr>
        <p:spPr>
          <a:xfrm>
            <a:off x="5631766" y="3842250"/>
            <a:ext cx="928468" cy="488829"/>
          </a:xfrm>
          <a:prstGeom prst="callout1">
            <a:avLst>
              <a:gd name="adj1" fmla="val 3087"/>
              <a:gd name="adj2" fmla="val 1026"/>
              <a:gd name="adj3" fmla="val -228745"/>
              <a:gd name="adj4" fmla="val -631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1917-1922 гг.</a:t>
            </a:r>
          </a:p>
        </p:txBody>
      </p:sp>
      <p:sp>
        <p:nvSpPr>
          <p:cNvPr id="16" name="Выноска: линия 15">
            <a:extLst>
              <a:ext uri="{FF2B5EF4-FFF2-40B4-BE49-F238E27FC236}">
                <a16:creationId xmlns:a16="http://schemas.microsoft.com/office/drawing/2014/main" id="{5EFFADB2-D45E-6231-8B17-435ECEC22D78}"/>
              </a:ext>
            </a:extLst>
          </p:cNvPr>
          <p:cNvSpPr/>
          <p:nvPr/>
        </p:nvSpPr>
        <p:spPr>
          <a:xfrm>
            <a:off x="9500382" y="4543865"/>
            <a:ext cx="2691618" cy="1071362"/>
          </a:xfrm>
          <a:prstGeom prst="borderCallout1">
            <a:avLst>
              <a:gd name="adj1" fmla="val -273"/>
              <a:gd name="adj2" fmla="val -91"/>
              <a:gd name="adj3" fmla="val -174421"/>
              <a:gd name="adj4" fmla="val -323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АНТИРЕЛИГИОЗНАЯ ПОЛИТИКА СОВЕТСКОЙ ВЛАСТИ</a:t>
            </a:r>
          </a:p>
        </p:txBody>
      </p:sp>
      <p:sp>
        <p:nvSpPr>
          <p:cNvPr id="13" name="Выноска: линия без границы 12">
            <a:extLst>
              <a:ext uri="{FF2B5EF4-FFF2-40B4-BE49-F238E27FC236}">
                <a16:creationId xmlns:a16="http://schemas.microsoft.com/office/drawing/2014/main" id="{FB5C121D-559E-A1D6-582D-01D94027E077}"/>
              </a:ext>
            </a:extLst>
          </p:cNvPr>
          <p:cNvSpPr/>
          <p:nvPr/>
        </p:nvSpPr>
        <p:spPr>
          <a:xfrm>
            <a:off x="9024425" y="3787090"/>
            <a:ext cx="1031632" cy="488817"/>
          </a:xfrm>
          <a:prstGeom prst="callout1">
            <a:avLst>
              <a:gd name="adj1" fmla="val 2677"/>
              <a:gd name="adj2" fmla="val 898"/>
              <a:gd name="adj3" fmla="val -224093"/>
              <a:gd name="adj4" fmla="val -560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1945 г.</a:t>
            </a:r>
          </a:p>
        </p:txBody>
      </p:sp>
      <p:sp>
        <p:nvSpPr>
          <p:cNvPr id="12" name="Выноска: линия без границы 11">
            <a:extLst>
              <a:ext uri="{FF2B5EF4-FFF2-40B4-BE49-F238E27FC236}">
                <a16:creationId xmlns:a16="http://schemas.microsoft.com/office/drawing/2014/main" id="{0430240E-81A7-84F6-736A-581F720FFFC8}"/>
              </a:ext>
            </a:extLst>
          </p:cNvPr>
          <p:cNvSpPr/>
          <p:nvPr/>
        </p:nvSpPr>
        <p:spPr>
          <a:xfrm>
            <a:off x="8548468" y="2973212"/>
            <a:ext cx="951914" cy="428520"/>
          </a:xfrm>
          <a:prstGeom prst="callout1">
            <a:avLst>
              <a:gd name="adj1" fmla="val 4973"/>
              <a:gd name="adj2" fmla="val -2179"/>
              <a:gd name="adj3" fmla="val -42978"/>
              <a:gd name="adj4" fmla="val -341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1941г.</a:t>
            </a:r>
          </a:p>
        </p:txBody>
      </p:sp>
    </p:spTree>
    <p:extLst>
      <p:ext uri="{BB962C8B-B14F-4D97-AF65-F5344CB8AC3E}">
        <p14:creationId xmlns:p14="http://schemas.microsoft.com/office/powerpoint/2010/main" val="4195371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Иллюстрация 3 из 8 для История России. 8 класс. XIX век. Учебник. ФГОС - Лубченков, Михайлов | Лабиринт - книги. Источник: ist-redaktor">
            <a:extLst>
              <a:ext uri="{FF2B5EF4-FFF2-40B4-BE49-F238E27FC236}">
                <a16:creationId xmlns:a16="http://schemas.microsoft.com/office/drawing/2014/main" id="{0DA15C16-5E6B-69E2-766D-BE35A8CB0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422" y="228132"/>
            <a:ext cx="8553156" cy="640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528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74B8F671-9064-0202-05B0-210A8D062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63" y="77372"/>
            <a:ext cx="8937674" cy="670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335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DCCC02C3-83BC-C5F3-09D8-C5833EB23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77" y="0"/>
            <a:ext cx="11465645" cy="658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6712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Сланец</Template>
  <TotalTime>606</TotalTime>
  <Words>55</Words>
  <Application>Microsoft Office PowerPoint</Application>
  <PresentationFormat>Широкоэкранный</PresentationFormat>
  <Paragraphs>12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Calisto MT</vt:lpstr>
      <vt:lpstr>Times New Roman</vt:lpstr>
      <vt:lpstr>Wingdings 2</vt:lpstr>
      <vt:lpstr>Сланец</vt:lpstr>
      <vt:lpstr>КАК СОЗДАТЬ   «ЛЕНТУ  ВРЕМЕНИ»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СОЗДАТЬ   «ЛЕНТУ  ВРЕМЕНИ»</dc:title>
  <dc:creator>Tatiana P</dc:creator>
  <cp:lastModifiedBy>serp1480@gmail.com</cp:lastModifiedBy>
  <cp:revision>8</cp:revision>
  <dcterms:created xsi:type="dcterms:W3CDTF">2024-11-10T12:58:33Z</dcterms:created>
  <dcterms:modified xsi:type="dcterms:W3CDTF">2024-12-15T12:25:45Z</dcterms:modified>
</cp:coreProperties>
</file>