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75" r:id="rId4"/>
    <p:sldId id="276" r:id="rId5"/>
    <p:sldId id="256" r:id="rId6"/>
    <p:sldId id="277" r:id="rId7"/>
    <p:sldId id="257" r:id="rId8"/>
    <p:sldId id="278" r:id="rId9"/>
    <p:sldId id="279" r:id="rId10"/>
    <p:sldId id="258" r:id="rId11"/>
    <p:sldId id="280" r:id="rId12"/>
    <p:sldId id="290" r:id="rId13"/>
    <p:sldId id="281" r:id="rId14"/>
    <p:sldId id="312" r:id="rId15"/>
    <p:sldId id="313" r:id="rId16"/>
    <p:sldId id="282" r:id="rId17"/>
    <p:sldId id="316" r:id="rId18"/>
    <p:sldId id="315" r:id="rId19"/>
    <p:sldId id="31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1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6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60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163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91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22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46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56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12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9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12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1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E73C56B-9B61-4831-9040-0A6CFE8FADE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B898C-F8B6-4936-96E4-A814222DA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51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49F6-8027-46E5-238F-82AA2904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2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ВИКТОРИНА «ПРАВЕДНЫЙ ВОИН ФЕДОР УШАКОВ»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F88655F-E6EF-3FD2-D11E-386ABCCD8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835" y="1012874"/>
            <a:ext cx="3868614" cy="5599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1B6A0F-BDD5-4997-88FE-8D3A83DEE57D}"/>
              </a:ext>
            </a:extLst>
          </p:cNvPr>
          <p:cNvSpPr txBox="1"/>
          <p:nvPr/>
        </p:nvSpPr>
        <p:spPr>
          <a:xfrm>
            <a:off x="6056142" y="6296173"/>
            <a:ext cx="6096000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1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165602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21264F9-31DE-0DCF-2F67-76C4D370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588"/>
            <a:ext cx="97536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33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A1F80-98CA-43F5-780A-7AB06FF02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721" y="441643"/>
            <a:ext cx="9144000" cy="889317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 6.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A63E2F-54DB-2CB0-F5E2-D18C425D4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721" y="1502410"/>
            <a:ext cx="10874326" cy="5256847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+mj-lt"/>
              </a:rPr>
              <a:t>Какого корабля не было во флотилии адмирала Ф. Ф. Ушакова?</a:t>
            </a:r>
          </a:p>
          <a:p>
            <a:pPr algn="l"/>
            <a:r>
              <a:rPr lang="ru-RU" sz="3600" b="1" cap="none" dirty="0">
                <a:latin typeface="+mj-lt"/>
              </a:rPr>
              <a:t>«Святой  Павел» </a:t>
            </a:r>
          </a:p>
          <a:p>
            <a:pPr algn="l"/>
            <a:r>
              <a:rPr lang="ru-RU" sz="3600" b="1" cap="none" dirty="0">
                <a:latin typeface="+mj-lt"/>
              </a:rPr>
              <a:t>«Святая Троица» </a:t>
            </a:r>
          </a:p>
          <a:p>
            <a:pPr algn="l"/>
            <a:r>
              <a:rPr lang="ru-RU" sz="3600" b="1" cap="none" dirty="0">
                <a:latin typeface="+mj-lt"/>
              </a:rPr>
              <a:t>«</a:t>
            </a:r>
            <a:r>
              <a:rPr lang="ru-RU" sz="3600" b="1" cap="none" dirty="0" err="1">
                <a:latin typeface="+mj-lt"/>
              </a:rPr>
              <a:t>Безбоязнь</a:t>
            </a:r>
            <a:r>
              <a:rPr lang="ru-RU" sz="3600" b="1" cap="none" dirty="0">
                <a:latin typeface="+mj-lt"/>
              </a:rPr>
              <a:t>» </a:t>
            </a:r>
          </a:p>
          <a:p>
            <a:pPr algn="l"/>
            <a:r>
              <a:rPr lang="ru-RU" sz="3600" b="1" cap="none" dirty="0">
                <a:latin typeface="+mj-lt"/>
              </a:rPr>
              <a:t>«Казанская Богородица» </a:t>
            </a:r>
          </a:p>
          <a:p>
            <a:pPr algn="l"/>
            <a:r>
              <a:rPr lang="ru-RU" sz="3600" b="1" cap="none" dirty="0">
                <a:latin typeface="+mj-lt"/>
              </a:rPr>
              <a:t>«Богоявление Господне» </a:t>
            </a:r>
          </a:p>
          <a:p>
            <a:pPr algn="l"/>
            <a:r>
              <a:rPr lang="ru-RU" sz="3600" b="1" cap="none" dirty="0">
                <a:latin typeface="+mj-lt"/>
              </a:rPr>
              <a:t>«Святой  Петр» </a:t>
            </a:r>
          </a:p>
        </p:txBody>
      </p:sp>
    </p:spTree>
    <p:extLst>
      <p:ext uri="{BB962C8B-B14F-4D97-AF65-F5344CB8AC3E}">
        <p14:creationId xmlns:p14="http://schemas.microsoft.com/office/powerpoint/2010/main" val="160434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D8875-9864-5660-4280-00606DFA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98" y="402320"/>
            <a:ext cx="10515600" cy="78779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Линейный  корабль  Ф. Ф.  Ушакова  </a:t>
            </a:r>
            <a:br>
              <a:rPr lang="ru-RU" sz="3600" b="1" dirty="0"/>
            </a:br>
            <a:r>
              <a:rPr lang="ru-RU" sz="3600" b="1" dirty="0"/>
              <a:t>«Святой Павел»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84B12E1-DE53-E5DB-9FAB-CB0278716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525" y="1933574"/>
            <a:ext cx="6380746" cy="47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BBAB-7177-81C7-C11C-6B3CF2412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825" y="583077"/>
            <a:ext cx="9144000" cy="826477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7.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53D723-F51C-2590-206A-AD24CC664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6825" y="1162050"/>
            <a:ext cx="10086535" cy="396034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3600" b="1" cap="none" dirty="0">
                <a:latin typeface="+mj-lt"/>
              </a:rPr>
              <a:t>Почему на острове Корфу в Греции был </a:t>
            </a:r>
          </a:p>
          <a:p>
            <a:r>
              <a:rPr lang="ru-RU" sz="3600" b="1" cap="none" dirty="0">
                <a:latin typeface="+mj-lt"/>
              </a:rPr>
              <a:t>установлен памятник </a:t>
            </a:r>
            <a:r>
              <a:rPr lang="ru-RU" sz="3600" b="1" cap="none" dirty="0"/>
              <a:t>а</a:t>
            </a:r>
            <a:r>
              <a:rPr lang="ru-RU" sz="3600" b="1" cap="none" dirty="0">
                <a:latin typeface="+mj-lt"/>
              </a:rPr>
              <a:t>дмиралу</a:t>
            </a:r>
          </a:p>
          <a:p>
            <a:r>
              <a:rPr lang="ru-RU" sz="3600" b="1" cap="none" dirty="0">
                <a:latin typeface="+mj-lt"/>
              </a:rPr>
              <a:t>Ф. Ф. Ушакову?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05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69F03-BBC7-03D4-142F-765ED1EC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452718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Памятник  адмиралу  </a:t>
            </a:r>
            <a:br>
              <a:rPr lang="ru-RU" sz="3600" b="1" dirty="0"/>
            </a:br>
            <a:r>
              <a:rPr lang="ru-RU" sz="3600" b="1" dirty="0"/>
              <a:t>Ф. Ф.  Ушакову  на  острове  Корфу </a:t>
            </a:r>
            <a:endParaRPr lang="ru-RU" sz="36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380DFE6-134B-A8ED-28EE-3D2CEBF9B1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64" y="2096086"/>
            <a:ext cx="5977836" cy="4396789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39C7033-7A4D-A673-1BA0-C590BA6CB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8265" y="2274899"/>
            <a:ext cx="6486379" cy="42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4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AD9DA-E39D-C1CC-59F8-0FC2A7526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104" y="361366"/>
            <a:ext cx="10691446" cy="1125415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 8.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6E203-6F7B-B577-398E-A04EAB3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252" y="2225625"/>
            <a:ext cx="11169748" cy="3527475"/>
          </a:xfrm>
        </p:spPr>
        <p:txBody>
          <a:bodyPr>
            <a:normAutofit/>
          </a:bodyPr>
          <a:lstStyle/>
          <a:p>
            <a:r>
              <a:rPr lang="ru-RU" sz="3600" b="1" cap="none" dirty="0"/>
              <a:t>В каком православном монастыре нашел </a:t>
            </a:r>
          </a:p>
          <a:p>
            <a:r>
              <a:rPr lang="ru-RU" sz="3600" b="1" cap="none" dirty="0"/>
              <a:t>последнее пристанище праведный воин Феодор Ушаков ?</a:t>
            </a:r>
          </a:p>
          <a:p>
            <a:endParaRPr lang="ru-RU" sz="3600" b="1" cap="none" dirty="0"/>
          </a:p>
          <a:p>
            <a:r>
              <a:rPr lang="ru-RU" sz="3600" b="1" cap="none" dirty="0"/>
              <a:t>Что связывало его с этим монастырем?</a:t>
            </a:r>
          </a:p>
        </p:txBody>
      </p:sp>
    </p:spTree>
    <p:extLst>
      <p:ext uri="{BB962C8B-B14F-4D97-AF65-F5344CB8AC3E}">
        <p14:creationId xmlns:p14="http://schemas.microsoft.com/office/powerpoint/2010/main" val="2471689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1AE4E0E4-8E46-F875-55B7-DC35C2E2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9" y="353060"/>
            <a:ext cx="9227820" cy="615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71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AD9DA-E39D-C1CC-59F8-0FC2A7526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252" y="361216"/>
            <a:ext cx="10691446" cy="1125415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 9.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6E203-6F7B-B577-398E-A04EAB3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252" y="2425651"/>
            <a:ext cx="11169748" cy="3670350"/>
          </a:xfrm>
        </p:spPr>
        <p:txBody>
          <a:bodyPr>
            <a:normAutofit/>
          </a:bodyPr>
          <a:lstStyle/>
          <a:p>
            <a:r>
              <a:rPr lang="ru-RU" sz="3600" b="1" cap="none" dirty="0"/>
              <a:t>Где находится крупнейший храм </a:t>
            </a:r>
          </a:p>
          <a:p>
            <a:r>
              <a:rPr lang="ru-RU" sz="3600" b="1" cap="none" dirty="0"/>
              <a:t>в честь святого праведного воина</a:t>
            </a:r>
          </a:p>
          <a:p>
            <a:r>
              <a:rPr lang="ru-RU" sz="3600" b="1" cap="none" dirty="0"/>
              <a:t>Феодора Ушакова?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15999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AD9DA-E39D-C1CC-59F8-0FC2A7526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227" y="835829"/>
            <a:ext cx="10691446" cy="11254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i="0" dirty="0">
                <a:effectLst/>
              </a:rPr>
            </a:br>
            <a:br>
              <a:rPr lang="ru-RU" sz="3600" b="1" i="0" dirty="0">
                <a:effectLst/>
              </a:rPr>
            </a:br>
            <a:br>
              <a:rPr lang="ru-RU" sz="3600" b="1" i="0" dirty="0">
                <a:effectLst/>
              </a:rPr>
            </a:br>
            <a:r>
              <a:rPr lang="ru-RU" sz="3600" b="1" i="0" dirty="0">
                <a:effectLst/>
              </a:rPr>
              <a:t>Кафедральный собор святого праведного воина Феодора Ушакова в г. Саранске</a:t>
            </a:r>
            <a:br>
              <a:rPr lang="ru-RU" sz="1000" b="1" i="0" dirty="0">
                <a:effectLst/>
                <a:latin typeface="YS Text"/>
              </a:rPr>
            </a:br>
            <a:endParaRPr lang="ru-RU" sz="40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6E203-6F7B-B577-398E-A04EAB3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17" y="1730325"/>
            <a:ext cx="11169748" cy="4804117"/>
          </a:xfrm>
        </p:spPr>
        <p:txBody>
          <a:bodyPr>
            <a:normAutofit/>
          </a:bodyPr>
          <a:lstStyle/>
          <a:p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671D40-E1D2-43B7-B640-0E5BC674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1630357"/>
            <a:ext cx="6035039" cy="50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5D9D7-92EE-09B3-2690-B6086BDF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41" y="727124"/>
            <a:ext cx="7221909" cy="714900"/>
          </a:xfrm>
        </p:spPr>
        <p:txBody>
          <a:bodyPr/>
          <a:lstStyle/>
          <a:p>
            <a:pPr algn="ctr"/>
            <a:r>
              <a:rPr lang="ru-RU" sz="3600" b="1" dirty="0"/>
              <a:t>Продолжите предложение: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B7326-CF6D-61DA-4DEB-24583022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516" y="1613474"/>
            <a:ext cx="10514134" cy="51347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ea typeface="Calibri" panose="020F0502020204030204" pitchFamily="34" charset="0"/>
              </a:rPr>
              <a:t>Святого праведного воина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effectLst/>
                <a:latin typeface="+mj-lt"/>
                <a:ea typeface="Calibri" panose="020F0502020204030204" pitchFamily="34" charset="0"/>
              </a:rPr>
              <a:t>Феодора Ушакова канонизировали не за военные заслуги, </a:t>
            </a:r>
            <a:r>
              <a:rPr lang="ru-RU" sz="3600" b="1" dirty="0">
                <a:latin typeface="+mj-lt"/>
                <a:ea typeface="Calibri" panose="020F0502020204030204" pitchFamily="34" charset="0"/>
              </a:rPr>
              <a:t>вернее сказать, не только за военные заслуги перед Отечеством,  а  за 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marL="0" indent="0">
              <a:buNone/>
            </a:pPr>
            <a:endParaRPr lang="ru-RU" sz="3600" b="1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6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ru-RU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125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69043-A6F3-5B50-F82B-5D0358D0D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588231"/>
            <a:ext cx="9144000" cy="734572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1.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A09ED6-2EDE-495E-E0C7-B074F487D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25" y="1322803"/>
            <a:ext cx="11437033" cy="538792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algn="l"/>
            <a:r>
              <a:rPr lang="ru-RU" sz="3600" b="1" cap="none" dirty="0">
                <a:latin typeface="+mj-lt"/>
              </a:rPr>
              <a:t>Кому установлен памятник? </a:t>
            </a:r>
          </a:p>
          <a:p>
            <a:pPr algn="l"/>
            <a:endParaRPr lang="ru-RU" sz="3600" b="1" cap="none" dirty="0">
              <a:latin typeface="+mj-lt"/>
            </a:endParaRPr>
          </a:p>
          <a:p>
            <a:pPr algn="l"/>
            <a:r>
              <a:rPr lang="ru-RU" sz="3600" b="1" cap="none" dirty="0">
                <a:latin typeface="+mj-lt"/>
              </a:rPr>
              <a:t>Что символизирует скульптурная композиция?</a:t>
            </a:r>
          </a:p>
        </p:txBody>
      </p:sp>
    </p:spTree>
    <p:extLst>
      <p:ext uri="{BB962C8B-B14F-4D97-AF65-F5344CB8AC3E}">
        <p14:creationId xmlns:p14="http://schemas.microsoft.com/office/powerpoint/2010/main" val="48967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6682BAC-4620-A9C1-921E-51CBAB21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50" y="1141681"/>
            <a:ext cx="6238141" cy="45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619E42D9-FA80-F899-99A5-B111448A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9" y="372233"/>
            <a:ext cx="4566754" cy="61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75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6E7AC-463E-BC4F-EA1B-A8F890079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621764"/>
            <a:ext cx="9144000" cy="794824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2.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C8A055-2D6B-5A7F-0ABB-33AAD8CDA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5" y="1711864"/>
            <a:ext cx="10846191" cy="4012662"/>
          </a:xfrm>
        </p:spPr>
        <p:txBody>
          <a:bodyPr/>
          <a:lstStyle/>
          <a:p>
            <a:endParaRPr lang="ru-RU" dirty="0"/>
          </a:p>
          <a:p>
            <a:pPr algn="l"/>
            <a:r>
              <a:rPr lang="ru-RU" sz="3600" b="1" cap="none" dirty="0">
                <a:latin typeface="+mj-lt"/>
              </a:rPr>
              <a:t>Назовите представленный орден.</a:t>
            </a:r>
          </a:p>
          <a:p>
            <a:pPr algn="l"/>
            <a:endParaRPr lang="ru-RU" sz="3600" b="1" cap="none" dirty="0">
              <a:latin typeface="+mj-lt"/>
            </a:endParaRPr>
          </a:p>
          <a:p>
            <a:pPr algn="l"/>
            <a:r>
              <a:rPr lang="ru-RU" sz="3600" b="1" cap="none" dirty="0">
                <a:latin typeface="+mj-lt"/>
              </a:rPr>
              <a:t>За какие заслуги Ф. Ф. Ушаков был награжден этим орденом?</a:t>
            </a:r>
          </a:p>
        </p:txBody>
      </p:sp>
    </p:spTree>
    <p:extLst>
      <p:ext uri="{BB962C8B-B14F-4D97-AF65-F5344CB8AC3E}">
        <p14:creationId xmlns:p14="http://schemas.microsoft.com/office/powerpoint/2010/main" val="378239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460F369-2952-D56C-4F9D-7AB446D9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88" y="104604"/>
            <a:ext cx="5294850" cy="66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4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B1F10-F328-113F-9852-4CC2DC6D2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162" y="545588"/>
            <a:ext cx="9144000" cy="776775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3.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C1C815-95C6-87C9-1295-17F288DF6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162" y="1611753"/>
            <a:ext cx="10705514" cy="4217548"/>
          </a:xfrm>
        </p:spPr>
        <p:txBody>
          <a:bodyPr/>
          <a:lstStyle/>
          <a:p>
            <a:endParaRPr lang="ru-RU" dirty="0"/>
          </a:p>
          <a:p>
            <a:pPr algn="l"/>
            <a:r>
              <a:rPr lang="ru-RU" sz="3600" b="1" cap="none" dirty="0"/>
              <a:t>Назовите тактику ведения морского боя, изображенную на картине.</a:t>
            </a:r>
          </a:p>
          <a:p>
            <a:pPr algn="l"/>
            <a:endParaRPr lang="ru-RU" sz="3600" b="1" cap="none" dirty="0"/>
          </a:p>
          <a:p>
            <a:pPr algn="l"/>
            <a:r>
              <a:rPr lang="ru-RU" sz="3600" b="1" cap="none" dirty="0"/>
              <a:t>Как адмирал Ф. Ф. Ушаков относился к этой тактике?</a:t>
            </a:r>
          </a:p>
        </p:txBody>
      </p:sp>
    </p:spTree>
    <p:extLst>
      <p:ext uri="{BB962C8B-B14F-4D97-AF65-F5344CB8AC3E}">
        <p14:creationId xmlns:p14="http://schemas.microsoft.com/office/powerpoint/2010/main" val="228441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DA36B71-4BFB-1E07-995D-33763B73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7" y="337625"/>
            <a:ext cx="10635175" cy="631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1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C907C-140B-6AD1-B0F7-568DE0E11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625" y="334572"/>
            <a:ext cx="9144000" cy="1001859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4.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A79962-1B4C-83DF-DCE1-EB5F45F3E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25" y="1484142"/>
            <a:ext cx="10494499" cy="51262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b="1" cap="none" dirty="0">
                <a:latin typeface="+mj-lt"/>
              </a:rPr>
              <a:t>Приведите в хронологический порядок морские сражения с участием </a:t>
            </a:r>
          </a:p>
          <a:p>
            <a:pPr>
              <a:spcBef>
                <a:spcPts val="0"/>
              </a:spcBef>
            </a:pPr>
            <a:r>
              <a:rPr lang="ru-RU" sz="3600" b="1" cap="none" dirty="0">
                <a:latin typeface="+mj-lt"/>
              </a:rPr>
              <a:t>адмирала Федора Ушакова.</a:t>
            </a:r>
          </a:p>
          <a:p>
            <a:pPr algn="l"/>
            <a:r>
              <a:rPr lang="ru-RU" sz="3600" b="1" cap="none" dirty="0">
                <a:latin typeface="+mj-lt"/>
              </a:rPr>
              <a:t>А. У мыса </a:t>
            </a:r>
            <a:r>
              <a:rPr lang="ru-RU" sz="3600" b="1" cap="none" dirty="0" err="1">
                <a:latin typeface="+mj-lt"/>
              </a:rPr>
              <a:t>Калиакрия</a:t>
            </a:r>
            <a:endParaRPr lang="ru-RU" sz="3600" b="1" cap="none" dirty="0">
              <a:latin typeface="+mj-lt"/>
            </a:endParaRPr>
          </a:p>
          <a:p>
            <a:pPr algn="l"/>
            <a:r>
              <a:rPr lang="ru-RU" sz="3600" b="1" cap="none" dirty="0">
                <a:latin typeface="+mj-lt"/>
              </a:rPr>
              <a:t>Б. Керченское сражение</a:t>
            </a:r>
          </a:p>
          <a:p>
            <a:pPr algn="l"/>
            <a:r>
              <a:rPr lang="ru-RU" sz="3600" b="1" cap="none" dirty="0">
                <a:latin typeface="+mj-lt"/>
              </a:rPr>
              <a:t>В. У острова Фидониси </a:t>
            </a:r>
          </a:p>
          <a:p>
            <a:pPr algn="l"/>
            <a:r>
              <a:rPr lang="ru-RU" sz="3600" b="1" cap="none" dirty="0">
                <a:latin typeface="+mj-lt"/>
              </a:rPr>
              <a:t>Г. Штурм острова Корфу</a:t>
            </a:r>
          </a:p>
          <a:p>
            <a:pPr algn="l"/>
            <a:r>
              <a:rPr lang="ru-RU" sz="3600" b="1" cap="none" dirty="0">
                <a:latin typeface="+mj-lt"/>
              </a:rPr>
              <a:t>Д. У острова </a:t>
            </a:r>
            <a:r>
              <a:rPr lang="ru-RU" sz="3600" b="1" cap="none" dirty="0" err="1">
                <a:latin typeface="+mj-lt"/>
              </a:rPr>
              <a:t>Тендра</a:t>
            </a:r>
            <a:endParaRPr lang="ru-RU" sz="3600" b="1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184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02338-10C5-4737-ED5A-1DF8EFA64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038" y="594825"/>
            <a:ext cx="9144000" cy="776775"/>
          </a:xfrm>
        </p:spPr>
        <p:txBody>
          <a:bodyPr>
            <a:normAutofit/>
          </a:bodyPr>
          <a:lstStyle/>
          <a:p>
            <a:r>
              <a:rPr lang="ru-RU" sz="4000" b="1" dirty="0"/>
              <a:t>ВОПРОС  5.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4431FD-C1A2-8D11-1DA5-1F6C79CDA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038" y="2032024"/>
            <a:ext cx="9683262" cy="3454376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/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«</a:t>
            </a:r>
            <a:r>
              <a:rPr lang="ru-RU" sz="3600" b="1" cap="none" dirty="0">
                <a:effectLst/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Великий! Твоего флота больше нет».</a:t>
            </a:r>
          </a:p>
          <a:p>
            <a:endParaRPr lang="ru-RU" sz="3600" b="1" cap="none" dirty="0">
              <a:latin typeface="+mj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/>
            <a:r>
              <a:rPr lang="ru-RU" sz="3600" b="1" cap="none" dirty="0"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После какого сражения турецкий султан услышал эти слова? </a:t>
            </a:r>
          </a:p>
        </p:txBody>
      </p:sp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232</TotalTime>
  <Words>301</Words>
  <Application>Microsoft Office PowerPoint</Application>
  <PresentationFormat>Широкоэкранный</PresentationFormat>
  <Paragraphs>62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Times New Roman</vt:lpstr>
      <vt:lpstr>Wingdings 3</vt:lpstr>
      <vt:lpstr>YS Text</vt:lpstr>
      <vt:lpstr>Ион</vt:lpstr>
      <vt:lpstr>ВИКТОРИНА «ПРАВЕДНЫЙ ВОИН ФЕДОР УШАКОВ»</vt:lpstr>
      <vt:lpstr>ВОПРОС 1.</vt:lpstr>
      <vt:lpstr>Презентация PowerPoint</vt:lpstr>
      <vt:lpstr>ВОПРОС 2.</vt:lpstr>
      <vt:lpstr>Презентация PowerPoint</vt:lpstr>
      <vt:lpstr>ВОПРОС 3. </vt:lpstr>
      <vt:lpstr>Презентация PowerPoint</vt:lpstr>
      <vt:lpstr>ВОПРОС 4.</vt:lpstr>
      <vt:lpstr>ВОПРОС  5.</vt:lpstr>
      <vt:lpstr>Презентация PowerPoint</vt:lpstr>
      <vt:lpstr>ВОПРОС  6.</vt:lpstr>
      <vt:lpstr>Линейный  корабль  Ф. Ф.  Ушакова   «Святой Павел»</vt:lpstr>
      <vt:lpstr>ВОПРОС 7.</vt:lpstr>
      <vt:lpstr>Памятник  адмиралу   Ф. Ф.  Ушакову  на  острове  Корфу </vt:lpstr>
      <vt:lpstr>ВОПРОС  8.</vt:lpstr>
      <vt:lpstr>Презентация PowerPoint</vt:lpstr>
      <vt:lpstr>ВОПРОС  9.</vt:lpstr>
      <vt:lpstr>   Кафедральный собор святого праведного воина Феодора Ушакова в г. Саранске </vt:lpstr>
      <vt:lpstr>Продолжите предложение: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 «ПРАВЕДНЫЙ  ВОИН  ФЕДОР  УШАКОВ»</dc:title>
  <dc:creator>Tatiana P</dc:creator>
  <cp:lastModifiedBy>serp1480@gmail.com</cp:lastModifiedBy>
  <cp:revision>12</cp:revision>
  <dcterms:created xsi:type="dcterms:W3CDTF">2024-11-05T17:23:54Z</dcterms:created>
  <dcterms:modified xsi:type="dcterms:W3CDTF">2024-12-15T12:28:50Z</dcterms:modified>
</cp:coreProperties>
</file>