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8" r:id="rId2"/>
    <p:sldId id="307" r:id="rId3"/>
    <p:sldId id="320" r:id="rId4"/>
    <p:sldId id="309" r:id="rId5"/>
    <p:sldId id="308" r:id="rId6"/>
    <p:sldId id="280" r:id="rId7"/>
    <p:sldId id="323" r:id="rId8"/>
    <p:sldId id="315" r:id="rId9"/>
    <p:sldId id="322" r:id="rId10"/>
    <p:sldId id="314" r:id="rId11"/>
    <p:sldId id="312" r:id="rId12"/>
    <p:sldId id="313" r:id="rId13"/>
    <p:sldId id="310" r:id="rId14"/>
    <p:sldId id="311" r:id="rId15"/>
    <p:sldId id="257" r:id="rId16"/>
    <p:sldId id="281" r:id="rId17"/>
    <p:sldId id="285" r:id="rId18"/>
    <p:sldId id="288" r:id="rId19"/>
    <p:sldId id="286" r:id="rId20"/>
    <p:sldId id="290" r:id="rId21"/>
    <p:sldId id="291" r:id="rId22"/>
    <p:sldId id="292" r:id="rId23"/>
    <p:sldId id="293" r:id="rId24"/>
    <p:sldId id="294" r:id="rId25"/>
    <p:sldId id="306" r:id="rId26"/>
    <p:sldId id="305" r:id="rId27"/>
    <p:sldId id="299" r:id="rId28"/>
    <p:sldId id="296" r:id="rId29"/>
    <p:sldId id="317" r:id="rId30"/>
    <p:sldId id="321" r:id="rId31"/>
    <p:sldId id="316" r:id="rId32"/>
    <p:sldId id="300" r:id="rId33"/>
    <p:sldId id="303" r:id="rId34"/>
    <p:sldId id="302" r:id="rId35"/>
    <p:sldId id="319" r:id="rId3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52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13B44-3831-41F4-AA2D-3B412F412AA9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A2462-8717-4DF2-B1F6-63965D6A2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85720" y="142858"/>
            <a:ext cx="85725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ВСЕРОССИЙСКАЯ АКЦИЯ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«ПРАВЕДНЫЙ ВОИН ФЕДОР УШАКОВ» ФЕДЕРАЛЬНОГО ПАРТИЙНОГО ПРОЕКТА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«МИР ВОЗМОЖНОСТЕЙ» В РЕСПУБЛИКЕ МОРДОВИЯ </a:t>
            </a: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СВЯТОЙ АДМИРАЛ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Гречишкин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И. А., </a:t>
            </a:r>
          </a:p>
          <a:p>
            <a:pPr algn="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истории </a:t>
            </a:r>
          </a:p>
          <a:p>
            <a:pPr algn="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«Гимназия №19»</a:t>
            </a:r>
          </a:p>
        </p:txBody>
      </p:sp>
    </p:spTree>
    <p:extLst>
      <p:ext uri="{BB962C8B-B14F-4D97-AF65-F5344CB8AC3E}">
        <p14:creationId xmlns:p14="http://schemas.microsoft.com/office/powerpoint/2010/main" xmlns="" val="20197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56588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0"/>
            <a:ext cx="3416754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3"/>
          <p:cNvSpPr txBox="1"/>
          <p:nvPr/>
        </p:nvSpPr>
        <p:spPr>
          <a:xfrm>
            <a:off x="4000496" y="0"/>
            <a:ext cx="50006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«Боярин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российского флота»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исторический роман мордовского писателя М. Т. Петрова.</a:t>
            </a:r>
          </a:p>
        </p:txBody>
      </p:sp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357818" y="0"/>
            <a:ext cx="3786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Деревня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Бурнаково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место рождения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Ф. Ф. Ушакова.</a:t>
            </a:r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0230" y="-53591"/>
            <a:ext cx="6929454" cy="519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ass_22521258-sca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40884"/>
            <a:ext cx="7572428" cy="4602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3"/>
          <p:cNvSpPr txBox="1"/>
          <p:nvPr/>
        </p:nvSpPr>
        <p:spPr>
          <a:xfrm>
            <a:off x="0" y="0"/>
            <a:ext cx="898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Хопылёво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место крещения. </a:t>
            </a:r>
          </a:p>
        </p:txBody>
      </p:sp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72" y="0"/>
            <a:ext cx="7716856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450294f01b5ef16f4b2937bafe8119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574969"/>
            <a:ext cx="6429420" cy="456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3"/>
          <p:cNvSpPr txBox="1"/>
          <p:nvPr/>
        </p:nvSpPr>
        <p:spPr>
          <a:xfrm>
            <a:off x="0" y="0"/>
            <a:ext cx="898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Родовой герб Ушаковых</a:t>
            </a:r>
          </a:p>
        </p:txBody>
      </p:sp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0"/>
            <a:ext cx="898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Морской кадетский корпус Санкт-Петербурга.</a:t>
            </a:r>
          </a:p>
        </p:txBody>
      </p:sp>
      <p:pic>
        <p:nvPicPr>
          <p:cNvPr id="6" name="Рисунок 5" descr="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34923"/>
            <a:ext cx="8001024" cy="450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0" y="0"/>
            <a:ext cx="898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1783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рождение Черноморского флота.</a:t>
            </a:r>
          </a:p>
        </p:txBody>
      </p:sp>
      <p:pic>
        <p:nvPicPr>
          <p:cNvPr id="5" name="Рисунок 4" descr="4dbe7da1-7b14-5ebd-85c8-afa021dfda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42924"/>
            <a:ext cx="8001023" cy="450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0" y="0"/>
            <a:ext cx="898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1783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борьба с эпидемией чумы.</a:t>
            </a:r>
          </a:p>
        </p:txBody>
      </p:sp>
      <p:pic>
        <p:nvPicPr>
          <p:cNvPr id="4" name="Рисунок 3" descr="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18375"/>
            <a:ext cx="7879181" cy="442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0" y="0"/>
            <a:ext cx="8985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1785 г. – орден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святого Владимира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первая награда Ушакова.</a:t>
            </a:r>
          </a:p>
        </p:txBody>
      </p:sp>
      <p:pic>
        <p:nvPicPr>
          <p:cNvPr id="3" name="Рисунок 2" descr="591590a800d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142990"/>
            <a:ext cx="6000766" cy="400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0" y="642924"/>
            <a:ext cx="9144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ЭПИГРАФ УРОКА</a:t>
            </a:r>
          </a:p>
          <a:p>
            <a:pPr algn="ctr"/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Достигать целей можно не только силой оружия, но и той силой, которая у большинства людей и силой не считается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кротостью, смирением, спокойствием, верой.</a:t>
            </a:r>
          </a:p>
          <a:p>
            <a:pPr algn="r"/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Святейший Патриарх Кирилл </a:t>
            </a:r>
          </a:p>
        </p:txBody>
      </p:sp>
    </p:spTree>
    <p:extLst>
      <p:ext uri="{BB962C8B-B14F-4D97-AF65-F5344CB8AC3E}">
        <p14:creationId xmlns:p14="http://schemas.microsoft.com/office/powerpoint/2010/main" xmlns="" val="20197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0" y="0"/>
            <a:ext cx="898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1788 г. – победа у о.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Фидониси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(Змеиный).</a:t>
            </a:r>
          </a:p>
        </p:txBody>
      </p:sp>
      <p:pic>
        <p:nvPicPr>
          <p:cNvPr id="4" name="Рисунок 3" descr="be7a79d1-e592-501e-8844-2a95389b53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642924"/>
            <a:ext cx="6779547" cy="450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0" y="0"/>
            <a:ext cx="898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1790 г. – победа в Керченском проливе.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38923"/>
            <a:ext cx="8001024" cy="450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0" y="0"/>
            <a:ext cx="898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1790 г. – победа у мыса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Тендра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0849c71cb989436c9082c7d0c9a455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88939"/>
            <a:ext cx="7929586" cy="4454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0" y="0"/>
            <a:ext cx="898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1791 г. – победа у мыса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Калиакра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 descr="Battle_of_oes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604955"/>
            <a:ext cx="6786610" cy="4538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0" y="0"/>
            <a:ext cx="898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1798 – 1800 Ушаков на Средиземном море</a:t>
            </a:r>
          </a:p>
        </p:txBody>
      </p:sp>
      <p:pic>
        <p:nvPicPr>
          <p:cNvPr id="3" name="Рисунок 2" descr="HqpV6MlUrV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651854"/>
            <a:ext cx="7186634" cy="4491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0" y="0"/>
            <a:ext cx="898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Непобедимые Суворов и Ушаков</a:t>
            </a:r>
          </a:p>
        </p:txBody>
      </p:sp>
      <p:pic>
        <p:nvPicPr>
          <p:cNvPr id="4" name="Рисунок 3" descr="image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42924"/>
            <a:ext cx="8002361" cy="450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edor_Fedorovich_Ushakov_(Corfu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8145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29058" y="142858"/>
            <a:ext cx="50720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Прижизненный портрет Ушакова. Православный монастырь Пресвятой Богородицы Высокой на острове Корфу. В монастыре на средства адмирала был устроен подземный резервуар для сбора дождевой воды, которым насельники пользуются и по сей день.</a:t>
            </a:r>
          </a:p>
        </p:txBody>
      </p:sp>
    </p:spTree>
    <p:extLst>
      <p:ext uri="{BB962C8B-B14F-4D97-AF65-F5344CB8AC3E}">
        <p14:creationId xmlns:p14="http://schemas.microsoft.com/office/powerpoint/2010/main" xmlns="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71552"/>
            <a:ext cx="7239018" cy="4071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8985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1810 по 1817 г. – Ушаков жил в д. Алексеевка,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Темниковский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уезд Тамбовской губернии.</a:t>
            </a:r>
          </a:p>
        </p:txBody>
      </p:sp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4080_20180821_1538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0"/>
            <a:ext cx="6929486" cy="5197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685"/>
            <a:ext cx="7715272" cy="5139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-12609"/>
            <a:ext cx="7429552" cy="5156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853"/>
            <a:ext cx="9001156" cy="502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b6aba6d9b_fit-in~1280x800~filters_no_upscale()__f2132_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546620"/>
            <a:ext cx="5715040" cy="459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898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октября 1817 года умер Фёдор Ушаков.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славление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42"/>
            <a:ext cx="5541830" cy="3714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mo5bl8h88sjx_h6llwr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42" y="1428742"/>
            <a:ext cx="3714758" cy="3714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14285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августа 2001 года Фёдор Ушаков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 причислен к лику святых.</a:t>
            </a:r>
          </a:p>
        </p:txBody>
      </p:sp>
    </p:spTree>
    <p:extLst>
      <p:ext uri="{BB962C8B-B14F-4D97-AF65-F5344CB8AC3E}">
        <p14:creationId xmlns:p14="http://schemas.microsoft.com/office/powerpoint/2010/main" xmlns="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0"/>
            <a:ext cx="7699104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ale_1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3337"/>
            <a:ext cx="7620000" cy="507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74140339_0_0_2048_2852_768x0_80_0_0_45955e1ac0361b8a47e4b891a4335c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0"/>
            <a:ext cx="3695237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3"/>
          <p:cNvSpPr txBox="1"/>
          <p:nvPr/>
        </p:nvSpPr>
        <p:spPr>
          <a:xfrm>
            <a:off x="4429124" y="142858"/>
            <a:ext cx="45005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Бюст Ушакова (1944).</a:t>
            </a:r>
          </a:p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 – знаменитый советский антрополог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 М. Герасимов.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Мордовский краеведческий музей им. И. Д. Воронина.</a:t>
            </a:r>
          </a:p>
        </p:txBody>
      </p:sp>
    </p:spTree>
    <p:extLst>
      <p:ext uri="{BB962C8B-B14F-4D97-AF65-F5344CB8AC3E}">
        <p14:creationId xmlns:p14="http://schemas.microsoft.com/office/powerpoint/2010/main" xmlns="" val="20197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dia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24"/>
            <a:ext cx="4500576" cy="450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ush2.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382" y="642924"/>
            <a:ext cx="4728618" cy="4500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3"/>
          <p:cNvSpPr txBox="1"/>
          <p:nvPr/>
        </p:nvSpPr>
        <p:spPr>
          <a:xfrm>
            <a:off x="0" y="0"/>
            <a:ext cx="898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Ушакова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степени (1944).</a:t>
            </a:r>
          </a:p>
        </p:txBody>
      </p:sp>
    </p:spTree>
    <p:extLst>
      <p:ext uri="{BB962C8B-B14F-4D97-AF65-F5344CB8AC3E}">
        <p14:creationId xmlns:p14="http://schemas.microsoft.com/office/powerpoint/2010/main" xmlns="" val="20197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8"/>
            <a:ext cx="6985016" cy="3929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3"/>
          <p:cNvSpPr txBox="1"/>
          <p:nvPr/>
        </p:nvSpPr>
        <p:spPr>
          <a:xfrm>
            <a:off x="0" y="0"/>
            <a:ext cx="8985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Фильмы «Адмирал Ушаков» и «Корабли штурмуют бастионы» (1953) М. И. Ромм.</a:t>
            </a:r>
          </a:p>
        </p:txBody>
      </p:sp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/>
          <p:nvPr/>
        </p:nvSpPr>
        <p:spPr>
          <a:xfrm>
            <a:off x="0" y="0"/>
            <a:ext cx="8985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Фильм «Тайна адмирала Ушакова» (2025).</a:t>
            </a:r>
          </a:p>
        </p:txBody>
      </p:sp>
      <p:pic>
        <p:nvPicPr>
          <p:cNvPr id="4" name="Рисунок 3" descr="1770147556525925_9P9aHYO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642924"/>
            <a:ext cx="6745678" cy="450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/>
          <p:nvPr/>
        </p:nvSpPr>
        <p:spPr>
          <a:xfrm>
            <a:off x="373195" y="500048"/>
            <a:ext cx="877080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Корабли, названные в честь Ушакова: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1893 г – броненосец береговой обороны;</a:t>
            </a:r>
          </a:p>
          <a:p>
            <a:r>
              <a:rPr lang="en-US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1953 </a:t>
            </a:r>
            <a:r>
              <a:rPr lang="ru-RU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 – лёгкий крейсер;</a:t>
            </a:r>
          </a:p>
          <a:p>
            <a:r>
              <a:rPr lang="ru-RU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1973 г – тяжёлый атомный </a:t>
            </a:r>
          </a:p>
          <a:p>
            <a:r>
              <a:rPr lang="ru-RU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ракетный крейсер;</a:t>
            </a:r>
          </a:p>
          <a:p>
            <a:r>
              <a:rPr lang="ru-RU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1991 г – эсминец.</a:t>
            </a:r>
          </a:p>
        </p:txBody>
      </p:sp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021901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4359" y="0"/>
            <a:ext cx="4695281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19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363</Words>
  <Application>Microsoft Office PowerPoint</Application>
  <PresentationFormat>Экран (16:9)</PresentationFormat>
  <Paragraphs>54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Student</cp:lastModifiedBy>
  <cp:revision>105</cp:revision>
  <dcterms:created xsi:type="dcterms:W3CDTF">2024-08-27T13:57:30Z</dcterms:created>
  <dcterms:modified xsi:type="dcterms:W3CDTF">2026-04-16T10:44:06Z</dcterms:modified>
</cp:coreProperties>
</file>